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7"/>
    <p:restoredTop sz="94661"/>
  </p:normalViewPr>
  <p:slideViewPr>
    <p:cSldViewPr snapToGrid="0" snapToObjects="1">
      <p:cViewPr varScale="1">
        <p:scale>
          <a:sx n="131" d="100"/>
          <a:sy n="131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04BA-B25A-A74E-BFE9-05A4CBCA6937}" type="datetimeFigureOut">
              <a:rPr lang="fr-FR" smtClean="0"/>
              <a:t>01/11/2022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3A6-729A-A840-AA27-CCF5E124FC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65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04BA-B25A-A74E-BFE9-05A4CBCA6937}" type="datetimeFigureOut">
              <a:rPr lang="fr-FR" smtClean="0"/>
              <a:t>01/11/2022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3A6-729A-A840-AA27-CCF5E124FC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20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04BA-B25A-A74E-BFE9-05A4CBCA6937}" type="datetimeFigureOut">
              <a:rPr lang="fr-FR" smtClean="0"/>
              <a:t>01/11/2022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3A6-729A-A840-AA27-CCF5E124FC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1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04BA-B25A-A74E-BFE9-05A4CBCA6937}" type="datetimeFigureOut">
              <a:rPr lang="fr-FR" smtClean="0"/>
              <a:t>01/11/2022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3A6-729A-A840-AA27-CCF5E124FC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40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04BA-B25A-A74E-BFE9-05A4CBCA6937}" type="datetimeFigureOut">
              <a:rPr lang="fr-FR" smtClean="0"/>
              <a:t>01/11/2022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3A6-729A-A840-AA27-CCF5E124FC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10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04BA-B25A-A74E-BFE9-05A4CBCA6937}" type="datetimeFigureOut">
              <a:rPr lang="fr-FR" smtClean="0"/>
              <a:t>01/11/2022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3A6-729A-A840-AA27-CCF5E124FC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34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04BA-B25A-A74E-BFE9-05A4CBCA6937}" type="datetimeFigureOut">
              <a:rPr lang="fr-FR" smtClean="0"/>
              <a:t>01/11/2022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3A6-729A-A840-AA27-CCF5E124FC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00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04BA-B25A-A74E-BFE9-05A4CBCA6937}" type="datetimeFigureOut">
              <a:rPr lang="fr-FR" smtClean="0"/>
              <a:t>01/11/2022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3A6-729A-A840-AA27-CCF5E124FC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60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04BA-B25A-A74E-BFE9-05A4CBCA6937}" type="datetimeFigureOut">
              <a:rPr lang="fr-FR" smtClean="0"/>
              <a:t>01/11/2022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3A6-729A-A840-AA27-CCF5E124FC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04BA-B25A-A74E-BFE9-05A4CBCA6937}" type="datetimeFigureOut">
              <a:rPr lang="fr-FR" smtClean="0"/>
              <a:t>01/11/2022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3A6-729A-A840-AA27-CCF5E124FC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84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04BA-B25A-A74E-BFE9-05A4CBCA6937}" type="datetimeFigureOut">
              <a:rPr lang="fr-FR" smtClean="0"/>
              <a:t>01/11/2022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3A6-729A-A840-AA27-CCF5E124FC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38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604BA-B25A-A74E-BFE9-05A4CBCA6937}" type="datetimeFigureOut">
              <a:rPr lang="fr-FR" smtClean="0"/>
              <a:t>01/11/2022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73A6-729A-A840-AA27-CCF5E124FC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2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633"/>
            <a:ext cx="12191999" cy="68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54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73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57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97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29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46"/>
            <a:ext cx="12191999" cy="68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94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Macintosh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4</cp:revision>
  <dcterms:created xsi:type="dcterms:W3CDTF">2022-11-01T09:21:49Z</dcterms:created>
  <dcterms:modified xsi:type="dcterms:W3CDTF">2022-11-01T14:56:09Z</dcterms:modified>
</cp:coreProperties>
</file>